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18C6CA8-3D6E-47E1-8F29-65E063111C16}">
          <p14:sldIdLst>
            <p14:sldId id="256"/>
          </p14:sldIdLst>
        </p14:section>
        <p14:section name="Week 1" id="{0BC91300-E15D-4613-BBA5-1BDABB523CF0}">
          <p14:sldIdLst>
            <p14:sldId id="257"/>
            <p14:sldId id="258"/>
            <p14:sldId id="259"/>
            <p14:sldId id="260"/>
          </p14:sldIdLst>
        </p14:section>
        <p14:section name="Week 2" id="{0F01D850-88F5-4A65-950A-DE26B1CB43E6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6"/>
            <p14:sldId id="271"/>
            <p14:sldId id="272"/>
            <p14:sldId id="273"/>
            <p14:sldId id="274"/>
            <p14:sldId id="275"/>
          </p14:sldIdLst>
        </p14:section>
        <p14:section name="Week 3" id="{84622B29-E562-4ECA-B7BE-7650AD46FD6C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8FDB8-3140-41D4-92D7-5A01DCCF4700}" v="66" dt="2022-10-26T13:36:50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93" d="100"/>
          <a:sy n="93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Tyler" userId="d5ec1a55-b4a3-4a41-939b-e4f6c2c7d9d9" providerId="ADAL" clId="{4008FDB8-3140-41D4-92D7-5A01DCCF4700}"/>
    <pc:docChg chg="undo custSel addSld delSld modSld sldOrd addSection modSection">
      <pc:chgData name="Tom Tyler" userId="d5ec1a55-b4a3-4a41-939b-e4f6c2c7d9d9" providerId="ADAL" clId="{4008FDB8-3140-41D4-92D7-5A01DCCF4700}" dt="2022-10-26T15:05:25.768" v="912" actId="2696"/>
      <pc:docMkLst>
        <pc:docMk/>
      </pc:docMkLst>
      <pc:sldChg chg="delSp modSp mod">
        <pc:chgData name="Tom Tyler" userId="d5ec1a55-b4a3-4a41-939b-e4f6c2c7d9d9" providerId="ADAL" clId="{4008FDB8-3140-41D4-92D7-5A01DCCF4700}" dt="2022-10-19T22:19:16.098" v="16" actId="478"/>
        <pc:sldMkLst>
          <pc:docMk/>
          <pc:sldMk cId="412298701" sldId="256"/>
        </pc:sldMkLst>
        <pc:spChg chg="mod">
          <ac:chgData name="Tom Tyler" userId="d5ec1a55-b4a3-4a41-939b-e4f6c2c7d9d9" providerId="ADAL" clId="{4008FDB8-3140-41D4-92D7-5A01DCCF4700}" dt="2022-10-19T22:17:07.686" v="7" actId="20577"/>
          <ac:spMkLst>
            <pc:docMk/>
            <pc:sldMk cId="412298701" sldId="256"/>
            <ac:spMk id="2" creationId="{35534D63-4A75-8950-005A-B7E815E58814}"/>
          </ac:spMkLst>
        </pc:spChg>
        <pc:spChg chg="del mod">
          <ac:chgData name="Tom Tyler" userId="d5ec1a55-b4a3-4a41-939b-e4f6c2c7d9d9" providerId="ADAL" clId="{4008FDB8-3140-41D4-92D7-5A01DCCF4700}" dt="2022-10-19T22:19:16.098" v="16" actId="478"/>
          <ac:spMkLst>
            <pc:docMk/>
            <pc:sldMk cId="412298701" sldId="256"/>
            <ac:spMk id="4" creationId="{913925A4-84AD-D3D7-BCB9-7F49ACDF5013}"/>
          </ac:spMkLst>
        </pc:spChg>
      </pc:sldChg>
      <pc:sldChg chg="delSp mod">
        <pc:chgData name="Tom Tyler" userId="d5ec1a55-b4a3-4a41-939b-e4f6c2c7d9d9" providerId="ADAL" clId="{4008FDB8-3140-41D4-92D7-5A01DCCF4700}" dt="2022-10-19T22:19:12.385" v="15" actId="478"/>
        <pc:sldMkLst>
          <pc:docMk/>
          <pc:sldMk cId="2480452488" sldId="257"/>
        </pc:sldMkLst>
        <pc:spChg chg="del">
          <ac:chgData name="Tom Tyler" userId="d5ec1a55-b4a3-4a41-939b-e4f6c2c7d9d9" providerId="ADAL" clId="{4008FDB8-3140-41D4-92D7-5A01DCCF4700}" dt="2022-10-19T22:19:12.385" v="15" actId="478"/>
          <ac:spMkLst>
            <pc:docMk/>
            <pc:sldMk cId="2480452488" sldId="257"/>
            <ac:spMk id="4" creationId="{26B1BB41-8B79-0BB8-903C-17C1FC5C2342}"/>
          </ac:spMkLst>
        </pc:spChg>
      </pc:sldChg>
      <pc:sldChg chg="modSp mod">
        <pc:chgData name="Tom Tyler" userId="d5ec1a55-b4a3-4a41-939b-e4f6c2c7d9d9" providerId="ADAL" clId="{4008FDB8-3140-41D4-92D7-5A01DCCF4700}" dt="2022-10-19T22:19:06.390" v="14" actId="20577"/>
        <pc:sldMkLst>
          <pc:docMk/>
          <pc:sldMk cId="3131522569" sldId="258"/>
        </pc:sldMkLst>
        <pc:spChg chg="mod">
          <ac:chgData name="Tom Tyler" userId="d5ec1a55-b4a3-4a41-939b-e4f6c2c7d9d9" providerId="ADAL" clId="{4008FDB8-3140-41D4-92D7-5A01DCCF4700}" dt="2022-10-19T22:19:06.390" v="14" actId="20577"/>
          <ac:spMkLst>
            <pc:docMk/>
            <pc:sldMk cId="3131522569" sldId="258"/>
            <ac:spMk id="8" creationId="{8F91B78C-DCAF-12E0-36BF-4C4250F8B2EF}"/>
          </ac:spMkLst>
        </pc:spChg>
      </pc:sldChg>
      <pc:sldChg chg="modSp mod">
        <pc:chgData name="Tom Tyler" userId="d5ec1a55-b4a3-4a41-939b-e4f6c2c7d9d9" providerId="ADAL" clId="{4008FDB8-3140-41D4-92D7-5A01DCCF4700}" dt="2022-10-19T22:19:01.357" v="12" actId="20577"/>
        <pc:sldMkLst>
          <pc:docMk/>
          <pc:sldMk cId="2124362456" sldId="259"/>
        </pc:sldMkLst>
        <pc:spChg chg="mod">
          <ac:chgData name="Tom Tyler" userId="d5ec1a55-b4a3-4a41-939b-e4f6c2c7d9d9" providerId="ADAL" clId="{4008FDB8-3140-41D4-92D7-5A01DCCF4700}" dt="2022-10-19T22:19:01.357" v="12" actId="20577"/>
          <ac:spMkLst>
            <pc:docMk/>
            <pc:sldMk cId="2124362456" sldId="259"/>
            <ac:spMk id="9" creationId="{83CC712B-21CD-3C83-693D-8388B487D08C}"/>
          </ac:spMkLst>
        </pc:spChg>
      </pc:sldChg>
      <pc:sldChg chg="modSp mod">
        <pc:chgData name="Tom Tyler" userId="d5ec1a55-b4a3-4a41-939b-e4f6c2c7d9d9" providerId="ADAL" clId="{4008FDB8-3140-41D4-92D7-5A01DCCF4700}" dt="2022-10-19T22:18:57.865" v="10" actId="20577"/>
        <pc:sldMkLst>
          <pc:docMk/>
          <pc:sldMk cId="4046954583" sldId="260"/>
        </pc:sldMkLst>
        <pc:spChg chg="mod">
          <ac:chgData name="Tom Tyler" userId="d5ec1a55-b4a3-4a41-939b-e4f6c2c7d9d9" providerId="ADAL" clId="{4008FDB8-3140-41D4-92D7-5A01DCCF4700}" dt="2022-10-19T22:18:57.865" v="10" actId="20577"/>
          <ac:spMkLst>
            <pc:docMk/>
            <pc:sldMk cId="4046954583" sldId="260"/>
            <ac:spMk id="9" creationId="{6D3710AC-4224-9B5E-4444-2B9C8F1D8062}"/>
          </ac:spMkLst>
        </pc:spChg>
      </pc:sldChg>
      <pc:sldChg chg="delSp mod">
        <pc:chgData name="Tom Tyler" userId="d5ec1a55-b4a3-4a41-939b-e4f6c2c7d9d9" providerId="ADAL" clId="{4008FDB8-3140-41D4-92D7-5A01DCCF4700}" dt="2022-10-19T22:19:24.587" v="17" actId="478"/>
        <pc:sldMkLst>
          <pc:docMk/>
          <pc:sldMk cId="114679479" sldId="261"/>
        </pc:sldMkLst>
        <pc:spChg chg="del">
          <ac:chgData name="Tom Tyler" userId="d5ec1a55-b4a3-4a41-939b-e4f6c2c7d9d9" providerId="ADAL" clId="{4008FDB8-3140-41D4-92D7-5A01DCCF4700}" dt="2022-10-19T22:19:24.587" v="17" actId="478"/>
          <ac:spMkLst>
            <pc:docMk/>
            <pc:sldMk cId="114679479" sldId="261"/>
            <ac:spMk id="4" creationId="{B4A09717-1473-D15E-187B-8C940A3AA43B}"/>
          </ac:spMkLst>
        </pc:spChg>
      </pc:sldChg>
      <pc:sldChg chg="modSp mod">
        <pc:chgData name="Tom Tyler" userId="d5ec1a55-b4a3-4a41-939b-e4f6c2c7d9d9" providerId="ADAL" clId="{4008FDB8-3140-41D4-92D7-5A01DCCF4700}" dt="2022-10-19T22:20:44.158" v="20" actId="20577"/>
        <pc:sldMkLst>
          <pc:docMk/>
          <pc:sldMk cId="4195150163" sldId="266"/>
        </pc:sldMkLst>
        <pc:spChg chg="mod">
          <ac:chgData name="Tom Tyler" userId="d5ec1a55-b4a3-4a41-939b-e4f6c2c7d9d9" providerId="ADAL" clId="{4008FDB8-3140-41D4-92D7-5A01DCCF4700}" dt="2022-10-19T22:20:44.158" v="20" actId="20577"/>
          <ac:spMkLst>
            <pc:docMk/>
            <pc:sldMk cId="4195150163" sldId="266"/>
            <ac:spMk id="10" creationId="{63633264-0EF5-8344-A7B8-1AC9774CBE37}"/>
          </ac:spMkLst>
        </pc:spChg>
      </pc:sldChg>
      <pc:sldChg chg="addSp delSp modSp mod">
        <pc:chgData name="Tom Tyler" userId="d5ec1a55-b4a3-4a41-939b-e4f6c2c7d9d9" providerId="ADAL" clId="{4008FDB8-3140-41D4-92D7-5A01DCCF4700}" dt="2022-10-19T22:34:22.091" v="30" actId="1076"/>
        <pc:sldMkLst>
          <pc:docMk/>
          <pc:sldMk cId="1281002722" sldId="275"/>
        </pc:sldMkLst>
        <pc:spChg chg="add del mod">
          <ac:chgData name="Tom Tyler" userId="d5ec1a55-b4a3-4a41-939b-e4f6c2c7d9d9" providerId="ADAL" clId="{4008FDB8-3140-41D4-92D7-5A01DCCF4700}" dt="2022-10-19T22:34:11.880" v="26"/>
          <ac:spMkLst>
            <pc:docMk/>
            <pc:sldMk cId="1281002722" sldId="275"/>
            <ac:spMk id="11" creationId="{B3587E59-B54D-3BE7-8905-49F9BB744167}"/>
          </ac:spMkLst>
        </pc:spChg>
        <pc:picChg chg="del mod">
          <ac:chgData name="Tom Tyler" userId="d5ec1a55-b4a3-4a41-939b-e4f6c2c7d9d9" providerId="ADAL" clId="{4008FDB8-3140-41D4-92D7-5A01DCCF4700}" dt="2022-10-19T22:34:02.370" v="23" actId="478"/>
          <ac:picMkLst>
            <pc:docMk/>
            <pc:sldMk cId="1281002722" sldId="275"/>
            <ac:picMk id="5" creationId="{31254AD1-5959-8E58-8B43-C94D748E9CCD}"/>
          </ac:picMkLst>
        </pc:picChg>
        <pc:picChg chg="add del mod">
          <ac:chgData name="Tom Tyler" userId="d5ec1a55-b4a3-4a41-939b-e4f6c2c7d9d9" providerId="ADAL" clId="{4008FDB8-3140-41D4-92D7-5A01DCCF4700}" dt="2022-10-19T22:34:07.291" v="25" actId="478"/>
          <ac:picMkLst>
            <pc:docMk/>
            <pc:sldMk cId="1281002722" sldId="275"/>
            <ac:picMk id="9" creationId="{BCC8D306-E51E-DDCE-EFE1-F6A764CDD814}"/>
          </ac:picMkLst>
        </pc:picChg>
        <pc:picChg chg="add mod">
          <ac:chgData name="Tom Tyler" userId="d5ec1a55-b4a3-4a41-939b-e4f6c2c7d9d9" providerId="ADAL" clId="{4008FDB8-3140-41D4-92D7-5A01DCCF4700}" dt="2022-10-19T22:34:22.091" v="30" actId="1076"/>
          <ac:picMkLst>
            <pc:docMk/>
            <pc:sldMk cId="1281002722" sldId="275"/>
            <ac:picMk id="13" creationId="{327157E1-2080-5218-38D6-C6B794FF10FA}"/>
          </ac:picMkLst>
        </pc:picChg>
      </pc:sldChg>
      <pc:sldChg chg="addSp delSp modSp add mod">
        <pc:chgData name="Tom Tyler" userId="d5ec1a55-b4a3-4a41-939b-e4f6c2c7d9d9" providerId="ADAL" clId="{4008FDB8-3140-41D4-92D7-5A01DCCF4700}" dt="2022-10-20T15:16:01.009" v="124" actId="1076"/>
        <pc:sldMkLst>
          <pc:docMk/>
          <pc:sldMk cId="3374263487" sldId="276"/>
        </pc:sldMkLst>
        <pc:spChg chg="mod">
          <ac:chgData name="Tom Tyler" userId="d5ec1a55-b4a3-4a41-939b-e4f6c2c7d9d9" providerId="ADAL" clId="{4008FDB8-3140-41D4-92D7-5A01DCCF4700}" dt="2022-10-20T15:10:39.262" v="53" actId="20577"/>
          <ac:spMkLst>
            <pc:docMk/>
            <pc:sldMk cId="3374263487" sldId="276"/>
            <ac:spMk id="2" creationId="{CA39B080-92D3-3346-D054-ABAEA82CEA89}"/>
          </ac:spMkLst>
        </pc:spChg>
        <pc:spChg chg="add del mod">
          <ac:chgData name="Tom Tyler" userId="d5ec1a55-b4a3-4a41-939b-e4f6c2c7d9d9" providerId="ADAL" clId="{4008FDB8-3140-41D4-92D7-5A01DCCF4700}" dt="2022-10-20T15:11:44.088" v="56" actId="22"/>
          <ac:spMkLst>
            <pc:docMk/>
            <pc:sldMk cId="3374263487" sldId="276"/>
            <ac:spMk id="4" creationId="{6E7CA24A-2AA2-501D-3659-86C47E5D9258}"/>
          </ac:spMkLst>
        </pc:spChg>
        <pc:spChg chg="add mod">
          <ac:chgData name="Tom Tyler" userId="d5ec1a55-b4a3-4a41-939b-e4f6c2c7d9d9" providerId="ADAL" clId="{4008FDB8-3140-41D4-92D7-5A01DCCF4700}" dt="2022-10-20T15:15:51.699" v="107" actId="20577"/>
          <ac:spMkLst>
            <pc:docMk/>
            <pc:sldMk cId="3374263487" sldId="276"/>
            <ac:spMk id="11" creationId="{C8C353A5-97E0-7EC6-ECA2-465A49B898D7}"/>
          </ac:spMkLst>
        </pc:spChg>
        <pc:spChg chg="add mod">
          <ac:chgData name="Tom Tyler" userId="d5ec1a55-b4a3-4a41-939b-e4f6c2c7d9d9" providerId="ADAL" clId="{4008FDB8-3140-41D4-92D7-5A01DCCF4700}" dt="2022-10-20T15:16:01.009" v="124" actId="1076"/>
          <ac:spMkLst>
            <pc:docMk/>
            <pc:sldMk cId="3374263487" sldId="276"/>
            <ac:spMk id="12" creationId="{D7733914-4E7D-5673-A8E7-B9B0A232B629}"/>
          </ac:spMkLst>
        </pc:spChg>
        <pc:picChg chg="del">
          <ac:chgData name="Tom Tyler" userId="d5ec1a55-b4a3-4a41-939b-e4f6c2c7d9d9" providerId="ADAL" clId="{4008FDB8-3140-41D4-92D7-5A01DCCF4700}" dt="2022-10-20T15:10:42.745" v="54" actId="478"/>
          <ac:picMkLst>
            <pc:docMk/>
            <pc:sldMk cId="3374263487" sldId="276"/>
            <ac:picMk id="6" creationId="{363C4400-27F1-619D-9D5B-E9E8371ECAA2}"/>
          </ac:picMkLst>
        </pc:picChg>
        <pc:picChg chg="add mod ord">
          <ac:chgData name="Tom Tyler" userId="d5ec1a55-b4a3-4a41-939b-e4f6c2c7d9d9" providerId="ADAL" clId="{4008FDB8-3140-41D4-92D7-5A01DCCF4700}" dt="2022-10-20T15:11:44.088" v="56" actId="22"/>
          <ac:picMkLst>
            <pc:docMk/>
            <pc:sldMk cId="3374263487" sldId="276"/>
            <ac:picMk id="7" creationId="{DDCC1C13-5AC8-27D5-5FC8-704183E6EBAF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935573405" sldId="277"/>
        </pc:sldMkLst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2" creationId="{2EBB7685-E2A2-EAA4-8C45-FCA3848AA8DF}"/>
          </ac:spMkLst>
        </pc:spChg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3" creationId="{14ECA710-0C85-5673-C916-047569D482DA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4" creationId="{43D2AAAE-381F-59BD-B807-5FAFAA353DDC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5" creationId="{9AFCF8E9-2BDD-0041-D657-09A94CA88999}"/>
          </ac:spMkLst>
        </pc:spChg>
        <pc:spChg chg="add mod ord">
          <ac:chgData name="Tom Tyler" userId="d5ec1a55-b4a3-4a41-939b-e4f6c2c7d9d9" providerId="ADAL" clId="{4008FDB8-3140-41D4-92D7-5A01DCCF4700}" dt="2022-10-26T10:28:36.855" v="132" actId="20577"/>
          <ac:spMkLst>
            <pc:docMk/>
            <pc:sldMk cId="935573405" sldId="277"/>
            <ac:spMk id="6" creationId="{FEC23B98-13FC-9306-FBCE-69041DD58E2A}"/>
          </ac:spMkLst>
        </pc:spChg>
        <pc:spChg chg="add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7" creationId="{62A4F863-3DE8-8A69-7484-2E9E14F877BD}"/>
          </ac:spMkLst>
        </pc:sp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707917049" sldId="278"/>
        </pc:sldMkLst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2" creationId="{0F744A42-D77C-48D5-762E-9C9DE520AF94}"/>
          </ac:spMkLst>
        </pc:spChg>
        <pc:spChg chg="del 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3" creationId="{9C294C05-6565-E57B-9434-1A9CE70864A2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4" creationId="{4E4147FA-DD29-384B-1CE6-9AA0D08CCC63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5" creationId="{725867F0-D181-3D6C-1A09-55A53BBC79A9}"/>
          </ac:spMkLst>
        </pc:spChg>
        <pc:spChg chg="add mod ord">
          <ac:chgData name="Tom Tyler" userId="d5ec1a55-b4a3-4a41-939b-e4f6c2c7d9d9" providerId="ADAL" clId="{4008FDB8-3140-41D4-92D7-5A01DCCF4700}" dt="2022-10-26T10:34:34.799" v="262" actId="20577"/>
          <ac:spMkLst>
            <pc:docMk/>
            <pc:sldMk cId="707917049" sldId="278"/>
            <ac:spMk id="6" creationId="{D7C986F9-6CED-3DB9-AB1B-4AB0DCB75557}"/>
          </ac:spMkLst>
        </pc:spChg>
        <pc:spChg chg="add del mod ord">
          <ac:chgData name="Tom Tyler" userId="d5ec1a55-b4a3-4a41-939b-e4f6c2c7d9d9" providerId="ADAL" clId="{4008FDB8-3140-41D4-92D7-5A01DCCF4700}" dt="2022-10-26T10:35:55.332" v="266" actId="22"/>
          <ac:spMkLst>
            <pc:docMk/>
            <pc:sldMk cId="707917049" sldId="278"/>
            <ac:spMk id="7" creationId="{A42552CF-E3C6-7B49-A350-83964651B0DA}"/>
          </ac:spMkLst>
        </pc:spChg>
        <pc:picChg chg="add mod">
          <ac:chgData name="Tom Tyler" userId="d5ec1a55-b4a3-4a41-939b-e4f6c2c7d9d9" providerId="ADAL" clId="{4008FDB8-3140-41D4-92D7-5A01DCCF4700}" dt="2022-10-26T10:34:44.175" v="265" actId="1076"/>
          <ac:picMkLst>
            <pc:docMk/>
            <pc:sldMk cId="707917049" sldId="278"/>
            <ac:picMk id="9" creationId="{BCA3AA38-7672-13C0-949D-A044443400C1}"/>
          </ac:picMkLst>
        </pc:picChg>
        <pc:picChg chg="add mod ord">
          <ac:chgData name="Tom Tyler" userId="d5ec1a55-b4a3-4a41-939b-e4f6c2c7d9d9" providerId="ADAL" clId="{4008FDB8-3140-41D4-92D7-5A01DCCF4700}" dt="2022-10-26T10:36:47.577" v="268" actId="14100"/>
          <ac:picMkLst>
            <pc:docMk/>
            <pc:sldMk cId="707917049" sldId="278"/>
            <ac:picMk id="11" creationId="{609D9DB2-5A89-9C33-2140-5980AC68329D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0-26T12:59:34.948" v="642"/>
        <pc:sldMkLst>
          <pc:docMk/>
          <pc:sldMk cId="3875758487" sldId="279"/>
        </pc:sldMkLst>
        <pc:spChg chg="mod">
          <ac:chgData name="Tom Tyler" userId="d5ec1a55-b4a3-4a41-939b-e4f6c2c7d9d9" providerId="ADAL" clId="{4008FDB8-3140-41D4-92D7-5A01DCCF4700}" dt="2022-10-26T10:37:15.233" v="272" actId="5793"/>
          <ac:spMkLst>
            <pc:docMk/>
            <pc:sldMk cId="3875758487" sldId="279"/>
            <ac:spMk id="6" creationId="{D7C986F9-6CED-3DB9-AB1B-4AB0DCB75557}"/>
          </ac:spMkLst>
        </pc:spChg>
        <pc:spChg chg="add del mod">
          <ac:chgData name="Tom Tyler" userId="d5ec1a55-b4a3-4a41-939b-e4f6c2c7d9d9" providerId="ADAL" clId="{4008FDB8-3140-41D4-92D7-5A01DCCF4700}" dt="2022-10-26T10:40:17.423" v="284" actId="22"/>
          <ac:spMkLst>
            <pc:docMk/>
            <pc:sldMk cId="3875758487" sldId="279"/>
            <ac:spMk id="10" creationId="{A9834022-3EE4-0419-A9AB-F117DF523974}"/>
          </ac:spMkLst>
        </pc:spChg>
        <pc:picChg chg="add mod">
          <ac:chgData name="Tom Tyler" userId="d5ec1a55-b4a3-4a41-939b-e4f6c2c7d9d9" providerId="ADAL" clId="{4008FDB8-3140-41D4-92D7-5A01DCCF4700}" dt="2022-10-26T10:40:25.769" v="286" actId="14100"/>
          <ac:picMkLst>
            <pc:docMk/>
            <pc:sldMk cId="3875758487" sldId="279"/>
            <ac:picMk id="7" creationId="{02D6501A-955F-6304-0C36-363D35D88AA8}"/>
          </ac:picMkLst>
        </pc:picChg>
        <pc:picChg chg="del">
          <ac:chgData name="Tom Tyler" userId="d5ec1a55-b4a3-4a41-939b-e4f6c2c7d9d9" providerId="ADAL" clId="{4008FDB8-3140-41D4-92D7-5A01DCCF4700}" dt="2022-10-26T10:37:11.227" v="270" actId="478"/>
          <ac:picMkLst>
            <pc:docMk/>
            <pc:sldMk cId="3875758487" sldId="279"/>
            <ac:picMk id="9" creationId="{BCA3AA38-7672-13C0-949D-A044443400C1}"/>
          </ac:picMkLst>
        </pc:picChg>
        <pc:picChg chg="del mod">
          <ac:chgData name="Tom Tyler" userId="d5ec1a55-b4a3-4a41-939b-e4f6c2c7d9d9" providerId="ADAL" clId="{4008FDB8-3140-41D4-92D7-5A01DCCF4700}" dt="2022-10-26T10:39:37.810" v="283" actId="478"/>
          <ac:picMkLst>
            <pc:docMk/>
            <pc:sldMk cId="3875758487" sldId="279"/>
            <ac:picMk id="11" creationId="{609D9DB2-5A89-9C33-2140-5980AC68329D}"/>
          </ac:picMkLst>
        </pc:picChg>
        <pc:picChg chg="add mod ord">
          <ac:chgData name="Tom Tyler" userId="d5ec1a55-b4a3-4a41-939b-e4f6c2c7d9d9" providerId="ADAL" clId="{4008FDB8-3140-41D4-92D7-5A01DCCF4700}" dt="2022-10-26T10:40:32.574" v="288" actId="1076"/>
          <ac:picMkLst>
            <pc:docMk/>
            <pc:sldMk cId="3875758487" sldId="279"/>
            <ac:picMk id="13" creationId="{6C38BA05-E6F8-EFB3-4639-CF6444487011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591460055" sldId="280"/>
        </pc:sldMkLst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2" creationId="{A66BBF06-E48F-1792-E902-836D358AD291}"/>
          </ac:spMkLst>
        </pc:spChg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3" creationId="{73629559-A754-749A-DB6A-B745974AC947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4" creationId="{9FBDBD98-2EA8-A741-E7D9-F48A234AA4FE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5" creationId="{073E52F3-D8F1-ED03-080A-DC17992022A0}"/>
          </ac:spMkLst>
        </pc:spChg>
        <pc:spChg chg="add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6" creationId="{CC952DC9-5700-D3A8-FA0A-7BC531E78C8E}"/>
          </ac:spMkLst>
        </pc:spChg>
        <pc:spChg chg="add del mod ord">
          <ac:chgData name="Tom Tyler" userId="d5ec1a55-b4a3-4a41-939b-e4f6c2c7d9d9" providerId="ADAL" clId="{4008FDB8-3140-41D4-92D7-5A01DCCF4700}" dt="2022-10-26T10:43:47.995" v="292" actId="22"/>
          <ac:spMkLst>
            <pc:docMk/>
            <pc:sldMk cId="1591460055" sldId="280"/>
            <ac:spMk id="7" creationId="{8FB09943-8C52-5089-5D1E-2825957AF92D}"/>
          </ac:spMkLst>
        </pc:spChg>
        <pc:spChg chg="add del mod ord">
          <ac:chgData name="Tom Tyler" userId="d5ec1a55-b4a3-4a41-939b-e4f6c2c7d9d9" providerId="ADAL" clId="{4008FDB8-3140-41D4-92D7-5A01DCCF4700}" dt="2022-10-26T10:44:43.268" v="294" actId="22"/>
          <ac:spMkLst>
            <pc:docMk/>
            <pc:sldMk cId="1591460055" sldId="280"/>
            <ac:spMk id="8" creationId="{FC6F352E-5713-319D-910F-2503286CA96D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3" creationId="{23A4BBC6-FFC2-5048-A5F0-E82040DED637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4" creationId="{F365CF3A-8575-9224-F09E-8301A95B42DD}"/>
          </ac:spMkLst>
        </pc:sp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0" creationId="{00798F03-14EB-3E9C-0CB1-C4AF40CD6E29}"/>
          </ac:picMkLst>
        </pc:pic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2" creationId="{CD1155BA-3913-77DC-2070-3BDC8D736249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1351232353" sldId="281"/>
        </pc:sldMkLst>
        <pc:spChg chg="mod">
          <ac:chgData name="Tom Tyler" userId="d5ec1a55-b4a3-4a41-939b-e4f6c2c7d9d9" providerId="ADAL" clId="{4008FDB8-3140-41D4-92D7-5A01DCCF4700}" dt="2022-10-26T10:47:30.596" v="404" actId="20577"/>
          <ac:spMkLst>
            <pc:docMk/>
            <pc:sldMk cId="1351232353" sldId="281"/>
            <ac:spMk id="2" creationId="{712FE000-8C71-D308-14C9-2EC60564E58A}"/>
          </ac:spMkLst>
        </pc:spChg>
        <pc:spChg chg="mod">
          <ac:chgData name="Tom Tyler" userId="d5ec1a55-b4a3-4a41-939b-e4f6c2c7d9d9" providerId="ADAL" clId="{4008FDB8-3140-41D4-92D7-5A01DCCF4700}" dt="2022-10-26T10:47:13.711" v="364" actId="20577"/>
          <ac:spMkLst>
            <pc:docMk/>
            <pc:sldMk cId="1351232353" sldId="281"/>
            <ac:spMk id="3" creationId="{1A20F5F8-4B68-8C1D-4426-4CCF7988A4B9}"/>
          </ac:spMkLst>
        </pc:spChg>
        <pc:spChg chg="del mod">
          <ac:chgData name="Tom Tyler" userId="d5ec1a55-b4a3-4a41-939b-e4f6c2c7d9d9" providerId="ADAL" clId="{4008FDB8-3140-41D4-92D7-5A01DCCF4700}" dt="2022-10-26T10:46:20.734" v="350"/>
          <ac:spMkLst>
            <pc:docMk/>
            <pc:sldMk cId="1351232353" sldId="281"/>
            <ac:spMk id="4" creationId="{74020C08-C952-E9DB-E21B-39E3FE6A0B3D}"/>
          </ac:spMkLst>
        </pc:spChg>
        <pc:spChg chg="mod">
          <ac:chgData name="Tom Tyler" userId="d5ec1a55-b4a3-4a41-939b-e4f6c2c7d9d9" providerId="ADAL" clId="{4008FDB8-3140-41D4-92D7-5A01DCCF4700}" dt="2022-10-26T10:47:20.112" v="369" actId="20577"/>
          <ac:spMkLst>
            <pc:docMk/>
            <pc:sldMk cId="1351232353" sldId="281"/>
            <ac:spMk id="5" creationId="{48187354-280E-3AA4-D58F-A5D12D3F75C4}"/>
          </ac:spMkLst>
        </pc:spChg>
        <pc:spChg chg="del mod">
          <ac:chgData name="Tom Tyler" userId="d5ec1a55-b4a3-4a41-939b-e4f6c2c7d9d9" providerId="ADAL" clId="{4008FDB8-3140-41D4-92D7-5A01DCCF4700}" dt="2022-10-26T10:47:06.647" v="352" actId="22"/>
          <ac:spMkLst>
            <pc:docMk/>
            <pc:sldMk cId="1351232353" sldId="281"/>
            <ac:spMk id="6" creationId="{D78DA19A-139F-8A92-5861-91064AE81180}"/>
          </ac:spMkLst>
        </pc:spChg>
        <pc:spChg chg="add del mod">
          <ac:chgData name="Tom Tyler" userId="d5ec1a55-b4a3-4a41-939b-e4f6c2c7d9d9" providerId="ADAL" clId="{4008FDB8-3140-41D4-92D7-5A01DCCF4700}" dt="2022-10-26T10:48:13.912" v="409"/>
          <ac:spMkLst>
            <pc:docMk/>
            <pc:sldMk cId="1351232353" sldId="281"/>
            <ac:spMk id="15" creationId="{FD84D77B-728A-9B8D-7BE4-C37CB2E48B83}"/>
          </ac:spMkLst>
        </pc:spChg>
        <pc:picChg chg="add mod">
          <ac:chgData name="Tom Tyler" userId="d5ec1a55-b4a3-4a41-939b-e4f6c2c7d9d9" providerId="ADAL" clId="{4008FDB8-3140-41D4-92D7-5A01DCCF4700}" dt="2022-10-26T10:46:20.734" v="350"/>
          <ac:picMkLst>
            <pc:docMk/>
            <pc:sldMk cId="1351232353" sldId="281"/>
            <ac:picMk id="9" creationId="{2BCB5BE6-04DD-8E2D-8A9B-04E50D96AFF1}"/>
          </ac:picMkLst>
        </pc:picChg>
        <pc:picChg chg="add del mod ord">
          <ac:chgData name="Tom Tyler" userId="d5ec1a55-b4a3-4a41-939b-e4f6c2c7d9d9" providerId="ADAL" clId="{4008FDB8-3140-41D4-92D7-5A01DCCF4700}" dt="2022-10-26T10:48:09.395" v="406" actId="478"/>
          <ac:picMkLst>
            <pc:docMk/>
            <pc:sldMk cId="1351232353" sldId="281"/>
            <ac:picMk id="11" creationId="{B5092D5C-B016-42DC-07BF-01651C626B63}"/>
          </ac:picMkLst>
        </pc:picChg>
        <pc:picChg chg="add del">
          <ac:chgData name="Tom Tyler" userId="d5ec1a55-b4a3-4a41-939b-e4f6c2c7d9d9" providerId="ADAL" clId="{4008FDB8-3140-41D4-92D7-5A01DCCF4700}" dt="2022-10-26T10:48:12.302" v="407" actId="21"/>
          <ac:picMkLst>
            <pc:docMk/>
            <pc:sldMk cId="1351232353" sldId="281"/>
            <ac:picMk id="13" creationId="{A120BA0B-AA00-4473-1B3A-F04B72B6A829}"/>
          </ac:picMkLst>
        </pc:picChg>
        <pc:picChg chg="add mod modCrop">
          <ac:chgData name="Tom Tyler" userId="d5ec1a55-b4a3-4a41-939b-e4f6c2c7d9d9" providerId="ADAL" clId="{4008FDB8-3140-41D4-92D7-5A01DCCF4700}" dt="2022-10-26T10:48:27.808" v="411" actId="732"/>
          <ac:picMkLst>
            <pc:docMk/>
            <pc:sldMk cId="1351232353" sldId="281"/>
            <ac:picMk id="16" creationId="{DD083C1A-886A-9F8E-5331-FAB7E60729A8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327883118" sldId="282"/>
        </pc:sldMkLst>
        <pc:spChg chg="mod">
          <ac:chgData name="Tom Tyler" userId="d5ec1a55-b4a3-4a41-939b-e4f6c2c7d9d9" providerId="ADAL" clId="{4008FDB8-3140-41D4-92D7-5A01DCCF4700}" dt="2022-10-26T10:50:08.439" v="434" actId="20577"/>
          <ac:spMkLst>
            <pc:docMk/>
            <pc:sldMk cId="327883118" sldId="282"/>
            <ac:spMk id="2" creationId="{62CF98FE-E9DE-EB70-A30E-6F2994F7EFD9}"/>
          </ac:spMkLst>
        </pc:spChg>
        <pc:spChg chg="del">
          <ac:chgData name="Tom Tyler" userId="d5ec1a55-b4a3-4a41-939b-e4f6c2c7d9d9" providerId="ADAL" clId="{4008FDB8-3140-41D4-92D7-5A01DCCF4700}" dt="2022-10-26T11:04:34.927" v="435" actId="22"/>
          <ac:spMkLst>
            <pc:docMk/>
            <pc:sldMk cId="327883118" sldId="282"/>
            <ac:spMk id="3" creationId="{FE7EC51C-728D-7C98-53FD-C0BBD96D61F3}"/>
          </ac:spMkLst>
        </pc:spChg>
        <pc:spChg chg="del">
          <ac:chgData name="Tom Tyler" userId="d5ec1a55-b4a3-4a41-939b-e4f6c2c7d9d9" providerId="ADAL" clId="{4008FDB8-3140-41D4-92D7-5A01DCCF4700}" dt="2022-10-26T11:05:20.625" v="436" actId="22"/>
          <ac:spMkLst>
            <pc:docMk/>
            <pc:sldMk cId="327883118" sldId="282"/>
            <ac:spMk id="4" creationId="{34EA492E-E0FF-CA46-C097-EF0CF539DC85}"/>
          </ac:spMkLst>
        </pc:spChg>
        <pc:picChg chg="add mod ord">
          <ac:chgData name="Tom Tyler" userId="d5ec1a55-b4a3-4a41-939b-e4f6c2c7d9d9" providerId="ADAL" clId="{4008FDB8-3140-41D4-92D7-5A01DCCF4700}" dt="2022-10-26T11:04:34.927" v="435" actId="22"/>
          <ac:picMkLst>
            <pc:docMk/>
            <pc:sldMk cId="327883118" sldId="282"/>
            <ac:picMk id="8" creationId="{399F2AA1-7C49-1FF4-F635-D11B9315722A}"/>
          </ac:picMkLst>
        </pc:picChg>
        <pc:picChg chg="add mod ord">
          <ac:chgData name="Tom Tyler" userId="d5ec1a55-b4a3-4a41-939b-e4f6c2c7d9d9" providerId="ADAL" clId="{4008FDB8-3140-41D4-92D7-5A01DCCF4700}" dt="2022-10-26T11:05:20.625" v="436" actId="22"/>
          <ac:picMkLst>
            <pc:docMk/>
            <pc:sldMk cId="327883118" sldId="282"/>
            <ac:picMk id="10" creationId="{EA190262-5C44-9EE6-65EB-6B7CFA5868BC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3058883386" sldId="283"/>
        </pc:sldMkLst>
        <pc:spChg chg="del 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2" creationId="{EE623FEB-20A2-0BE9-1838-881CFCB772D2}"/>
          </ac:spMkLst>
        </pc:spChg>
        <pc:spChg chg="del mod">
          <ac:chgData name="Tom Tyler" userId="d5ec1a55-b4a3-4a41-939b-e4f6c2c7d9d9" providerId="ADAL" clId="{4008FDB8-3140-41D4-92D7-5A01DCCF4700}" dt="2022-10-26T11:24:41.952" v="439" actId="22"/>
          <ac:spMkLst>
            <pc:docMk/>
            <pc:sldMk cId="3058883386" sldId="283"/>
            <ac:spMk id="3" creationId="{C1698798-0386-9E36-C6FC-ED59ACAB1B2C}"/>
          </ac:spMkLst>
        </pc:spChg>
        <pc:spChg chg="del mod">
          <ac:chgData name="Tom Tyler" userId="d5ec1a55-b4a3-4a41-939b-e4f6c2c7d9d9" providerId="ADAL" clId="{4008FDB8-3140-41D4-92D7-5A01DCCF4700}" dt="2022-10-26T11:24:48.322" v="441"/>
          <ac:spMkLst>
            <pc:docMk/>
            <pc:sldMk cId="3058883386" sldId="283"/>
            <ac:spMk id="4" creationId="{E8FF2A84-8538-4248-D746-FC49B9E76AC6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5" creationId="{5F18B8DC-EE9B-20A2-534D-88030E9E3570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6" creationId="{9AFD8A4F-3515-67AC-E499-2C999379A276}"/>
          </ac:spMkLst>
        </pc:spChg>
        <pc:spChg chg="add del mod">
          <ac:chgData name="Tom Tyler" userId="d5ec1a55-b4a3-4a41-939b-e4f6c2c7d9d9" providerId="ADAL" clId="{4008FDB8-3140-41D4-92D7-5A01DCCF4700}" dt="2022-10-26T11:26:26.118" v="445" actId="22"/>
          <ac:spMkLst>
            <pc:docMk/>
            <pc:sldMk cId="3058883386" sldId="283"/>
            <ac:spMk id="11" creationId="{507D2907-181D-AC38-20BE-6014B7C0A1A6}"/>
          </ac:spMkLst>
        </pc:spChg>
        <pc:spChg chg="add mod ord">
          <ac:chgData name="Tom Tyler" userId="d5ec1a55-b4a3-4a41-939b-e4f6c2c7d9d9" providerId="ADAL" clId="{4008FDB8-3140-41D4-92D7-5A01DCCF4700}" dt="2022-10-26T12:48:40.297" v="555" actId="20577"/>
          <ac:spMkLst>
            <pc:docMk/>
            <pc:sldMk cId="3058883386" sldId="283"/>
            <ac:spMk id="16" creationId="{07D6F854-4D53-5BE0-C232-342A273DBD18}"/>
          </ac:spMkLst>
        </pc:spChg>
        <pc:spChg chg="add mod ord">
          <ac:chgData name="Tom Tyler" userId="d5ec1a55-b4a3-4a41-939b-e4f6c2c7d9d9" providerId="ADAL" clId="{4008FDB8-3140-41D4-92D7-5A01DCCF4700}" dt="2022-10-26T11:27:33.258" v="482" actId="20577"/>
          <ac:spMkLst>
            <pc:docMk/>
            <pc:sldMk cId="3058883386" sldId="283"/>
            <ac:spMk id="17" creationId="{87B7294A-73DB-B525-DFEE-007DC6E84819}"/>
          </ac:spMkLst>
        </pc:spChg>
        <pc:spChg chg="add mod ord">
          <ac:chgData name="Tom Tyler" userId="d5ec1a55-b4a3-4a41-939b-e4f6c2c7d9d9" providerId="ADAL" clId="{4008FDB8-3140-41D4-92D7-5A01DCCF4700}" dt="2022-10-26T11:27:45.712" v="526" actId="20577"/>
          <ac:spMkLst>
            <pc:docMk/>
            <pc:sldMk cId="3058883386" sldId="283"/>
            <ac:spMk id="18" creationId="{79A19594-C0E7-2569-7526-0D42C4531962}"/>
          </ac:spMkLst>
        </pc:spChg>
        <pc:picChg chg="add del mod ord">
          <ac:chgData name="Tom Tyler" userId="d5ec1a55-b4a3-4a41-939b-e4f6c2c7d9d9" providerId="ADAL" clId="{4008FDB8-3140-41D4-92D7-5A01DCCF4700}" dt="2022-10-26T11:26:22.794" v="442" actId="478"/>
          <ac:picMkLst>
            <pc:docMk/>
            <pc:sldMk cId="3058883386" sldId="283"/>
            <ac:picMk id="8" creationId="{8A4AA4C5-93BA-7A17-9514-206211342C56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9" creationId="{D48D5715-177A-70CA-554F-984BC9DE905C}"/>
          </ac:picMkLst>
        </pc:picChg>
        <pc:picChg chg="add del">
          <ac:chgData name="Tom Tyler" userId="d5ec1a55-b4a3-4a41-939b-e4f6c2c7d9d9" providerId="ADAL" clId="{4008FDB8-3140-41D4-92D7-5A01DCCF4700}" dt="2022-10-26T11:26:24.838" v="444" actId="22"/>
          <ac:picMkLst>
            <pc:docMk/>
            <pc:sldMk cId="3058883386" sldId="283"/>
            <ac:picMk id="13" creationId="{168B12C9-0992-D329-916F-DFAA6A2D8E48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15" creationId="{616702AB-7BC4-B61F-EF90-B1322A14CECD}"/>
          </ac:picMkLst>
        </pc:picChg>
      </pc:sldChg>
      <pc:sldChg chg="new del">
        <pc:chgData name="Tom Tyler" userId="d5ec1a55-b4a3-4a41-939b-e4f6c2c7d9d9" providerId="ADAL" clId="{4008FDB8-3140-41D4-92D7-5A01DCCF4700}" dt="2022-10-26T11:27:18.370" v="447" actId="680"/>
        <pc:sldMkLst>
          <pc:docMk/>
          <pc:sldMk cId="593444306" sldId="284"/>
        </pc:sldMkLst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429960661" sldId="284"/>
        </pc:sldMkLst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2" creationId="{2B5552AA-4DD2-4825-8486-B712639544A9}"/>
          </ac:spMkLst>
        </pc:spChg>
        <pc:spChg chg="del">
          <ac:chgData name="Tom Tyler" userId="d5ec1a55-b4a3-4a41-939b-e4f6c2c7d9d9" providerId="ADAL" clId="{4008FDB8-3140-41D4-92D7-5A01DCCF4700}" dt="2022-10-26T12:48:59.784" v="585" actId="22"/>
          <ac:spMkLst>
            <pc:docMk/>
            <pc:sldMk cId="1429960661" sldId="284"/>
            <ac:spMk id="3" creationId="{9A363E6C-3DD6-69DC-FCEC-7AE20E6C71C3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4" creationId="{94F52A7E-5C03-605A-921D-31158A612A2B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5" creationId="{64703E4B-D04D-5A70-0814-92ECAA1AC520}"/>
          </ac:spMkLst>
        </pc:spChg>
        <pc:spChg chg="add del 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9" creationId="{F73C34D1-3F91-E0F9-6881-12D78E328A7E}"/>
          </ac:spMkLst>
        </pc:spChg>
        <pc:spChg chg="add mod ord">
          <ac:chgData name="Tom Tyler" userId="d5ec1a55-b4a3-4a41-939b-e4f6c2c7d9d9" providerId="ADAL" clId="{4008FDB8-3140-41D4-92D7-5A01DCCF4700}" dt="2022-10-26T12:57:06.567" v="614" actId="20577"/>
          <ac:spMkLst>
            <pc:docMk/>
            <pc:sldMk cId="1429960661" sldId="284"/>
            <ac:spMk id="10" creationId="{0EB14B18-F815-1895-4EF8-28DF2C7B02BD}"/>
          </ac:spMkLst>
        </pc:spChg>
        <pc:spChg chg="add del mod ord">
          <ac:chgData name="Tom Tyler" userId="d5ec1a55-b4a3-4a41-939b-e4f6c2c7d9d9" providerId="ADAL" clId="{4008FDB8-3140-41D4-92D7-5A01DCCF4700}" dt="2022-10-26T12:56:57.862" v="589" actId="22"/>
          <ac:spMkLst>
            <pc:docMk/>
            <pc:sldMk cId="1429960661" sldId="284"/>
            <ac:spMk id="11" creationId="{BD55C941-17A2-F80F-BF1F-95966135B945}"/>
          </ac:spMkLst>
        </pc:spChg>
        <pc:spChg chg="add mod ord">
          <ac:chgData name="Tom Tyler" userId="d5ec1a55-b4a3-4a41-939b-e4f6c2c7d9d9" providerId="ADAL" clId="{4008FDB8-3140-41D4-92D7-5A01DCCF4700}" dt="2022-10-26T12:57:14.706" v="637" actId="20577"/>
          <ac:spMkLst>
            <pc:docMk/>
            <pc:sldMk cId="1429960661" sldId="284"/>
            <ac:spMk id="12" creationId="{5435F8B6-0A73-A275-9618-CE80693E8B3F}"/>
          </ac:spMkLst>
        </pc:spChg>
        <pc:spChg chg="add del mod ord">
          <ac:chgData name="Tom Tyler" userId="d5ec1a55-b4a3-4a41-939b-e4f6c2c7d9d9" providerId="ADAL" clId="{4008FDB8-3140-41D4-92D7-5A01DCCF4700}" dt="2022-10-26T12:58:15.887" v="638" actId="22"/>
          <ac:spMkLst>
            <pc:docMk/>
            <pc:sldMk cId="1429960661" sldId="284"/>
            <ac:spMk id="13" creationId="{E4BB3A81-02DF-EB33-7A5F-BCF46600FD93}"/>
          </ac:spMkLst>
        </pc:spChg>
        <pc:picChg chg="add del mod ord">
          <ac:chgData name="Tom Tyler" userId="d5ec1a55-b4a3-4a41-939b-e4f6c2c7d9d9" providerId="ADAL" clId="{4008FDB8-3140-41D4-92D7-5A01DCCF4700}" dt="2022-10-26T12:56:51.212" v="586" actId="478"/>
          <ac:picMkLst>
            <pc:docMk/>
            <pc:sldMk cId="1429960661" sldId="284"/>
            <ac:picMk id="7" creationId="{73096307-6C13-EC49-95A3-264958FD8C24}"/>
          </ac:picMkLst>
        </pc:picChg>
        <pc:picChg chg="add mod ord">
          <ac:chgData name="Tom Tyler" userId="d5ec1a55-b4a3-4a41-939b-e4f6c2c7d9d9" providerId="ADAL" clId="{4008FDB8-3140-41D4-92D7-5A01DCCF4700}" dt="2022-10-26T12:56:57.862" v="589" actId="22"/>
          <ac:picMkLst>
            <pc:docMk/>
            <pc:sldMk cId="1429960661" sldId="284"/>
            <ac:picMk id="15" creationId="{C40F211C-CAE5-58D7-6A7D-679FFA14502D}"/>
          </ac:picMkLst>
        </pc:picChg>
        <pc:picChg chg="add mod ord">
          <ac:chgData name="Tom Tyler" userId="d5ec1a55-b4a3-4a41-939b-e4f6c2c7d9d9" providerId="ADAL" clId="{4008FDB8-3140-41D4-92D7-5A01DCCF4700}" dt="2022-10-26T12:58:15.887" v="638" actId="22"/>
          <ac:picMkLst>
            <pc:docMk/>
            <pc:sldMk cId="1429960661" sldId="284"/>
            <ac:picMk id="17" creationId="{7D057C80-5B28-E90F-6457-AB7F8FBC7D3C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21:32.157" v="725" actId="20577"/>
        <pc:sldMkLst>
          <pc:docMk/>
          <pc:sldMk cId="1630739246" sldId="285"/>
        </pc:sldMkLst>
        <pc:spChg chg="mod">
          <ac:chgData name="Tom Tyler" userId="d5ec1a55-b4a3-4a41-939b-e4f6c2c7d9d9" providerId="ADAL" clId="{4008FDB8-3140-41D4-92D7-5A01DCCF4700}" dt="2022-10-26T13:21:07.489" v="694" actId="20577"/>
          <ac:spMkLst>
            <pc:docMk/>
            <pc:sldMk cId="1630739246" sldId="285"/>
            <ac:spMk id="2" creationId="{7A9FEC44-AE4E-FAB5-348B-5F5D83929BB4}"/>
          </ac:spMkLst>
        </pc:spChg>
        <pc:spChg chg="mod">
          <ac:chgData name="Tom Tyler" userId="d5ec1a55-b4a3-4a41-939b-e4f6c2c7d9d9" providerId="ADAL" clId="{4008FDB8-3140-41D4-92D7-5A01DCCF4700}" dt="2022-10-26T13:21:22.332" v="705" actId="20577"/>
          <ac:spMkLst>
            <pc:docMk/>
            <pc:sldMk cId="1630739246" sldId="285"/>
            <ac:spMk id="3" creationId="{17E5CDCF-C15E-60EA-EDC4-76E2CF755793}"/>
          </ac:spMkLst>
        </pc:spChg>
        <pc:spChg chg="del">
          <ac:chgData name="Tom Tyler" userId="d5ec1a55-b4a3-4a41-939b-e4f6c2c7d9d9" providerId="ADAL" clId="{4008FDB8-3140-41D4-92D7-5A01DCCF4700}" dt="2022-10-26T13:19:46.535" v="644" actId="22"/>
          <ac:spMkLst>
            <pc:docMk/>
            <pc:sldMk cId="1630739246" sldId="285"/>
            <ac:spMk id="4" creationId="{C74BFE8E-789F-7201-98CE-C706B2E69937}"/>
          </ac:spMkLst>
        </pc:spChg>
        <pc:spChg chg="mod">
          <ac:chgData name="Tom Tyler" userId="d5ec1a55-b4a3-4a41-939b-e4f6c2c7d9d9" providerId="ADAL" clId="{4008FDB8-3140-41D4-92D7-5A01DCCF4700}" dt="2022-10-26T13:21:32.157" v="725" actId="20577"/>
          <ac:spMkLst>
            <pc:docMk/>
            <pc:sldMk cId="1630739246" sldId="285"/>
            <ac:spMk id="5" creationId="{F39CBD00-D498-054C-3A85-288B77DE35EC}"/>
          </ac:spMkLst>
        </pc:spChg>
        <pc:spChg chg="del mod">
          <ac:chgData name="Tom Tyler" userId="d5ec1a55-b4a3-4a41-939b-e4f6c2c7d9d9" providerId="ADAL" clId="{4008FDB8-3140-41D4-92D7-5A01DCCF4700}" dt="2022-10-26T13:20:22.476" v="646" actId="22"/>
          <ac:spMkLst>
            <pc:docMk/>
            <pc:sldMk cId="1630739246" sldId="285"/>
            <ac:spMk id="6" creationId="{BD57D40C-C9FB-6825-BF51-C21C99FDE84F}"/>
          </ac:spMkLst>
        </pc:spChg>
        <pc:picChg chg="add mod ord modCrop">
          <ac:chgData name="Tom Tyler" userId="d5ec1a55-b4a3-4a41-939b-e4f6c2c7d9d9" providerId="ADAL" clId="{4008FDB8-3140-41D4-92D7-5A01DCCF4700}" dt="2022-10-26T13:20:42.496" v="649" actId="732"/>
          <ac:picMkLst>
            <pc:docMk/>
            <pc:sldMk cId="1630739246" sldId="285"/>
            <ac:picMk id="10" creationId="{5DDAB373-3385-8DC5-F999-E20D9CADFA23}"/>
          </ac:picMkLst>
        </pc:picChg>
        <pc:picChg chg="add mod ord">
          <ac:chgData name="Tom Tyler" userId="d5ec1a55-b4a3-4a41-939b-e4f6c2c7d9d9" providerId="ADAL" clId="{4008FDB8-3140-41D4-92D7-5A01DCCF4700}" dt="2022-10-26T13:20:22.476" v="646" actId="22"/>
          <ac:picMkLst>
            <pc:docMk/>
            <pc:sldMk cId="1630739246" sldId="285"/>
            <ac:picMk id="12" creationId="{94570D50-29F4-B055-2DC7-511309B99268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36:53.849" v="796" actId="22"/>
        <pc:sldMkLst>
          <pc:docMk/>
          <pc:sldMk cId="4102144440" sldId="286"/>
        </pc:sldMkLst>
        <pc:spChg chg="mod">
          <ac:chgData name="Tom Tyler" userId="d5ec1a55-b4a3-4a41-939b-e4f6c2c7d9d9" providerId="ADAL" clId="{4008FDB8-3140-41D4-92D7-5A01DCCF4700}" dt="2022-10-26T13:36:50.391" v="794" actId="27636"/>
          <ac:spMkLst>
            <pc:docMk/>
            <pc:sldMk cId="4102144440" sldId="286"/>
            <ac:spMk id="2" creationId="{86FD059A-A9FD-030D-ED12-2D48DA1F2E83}"/>
          </ac:spMkLst>
        </pc:spChg>
        <pc:spChg chg="del mod">
          <ac:chgData name="Tom Tyler" userId="d5ec1a55-b4a3-4a41-939b-e4f6c2c7d9d9" providerId="ADAL" clId="{4008FDB8-3140-41D4-92D7-5A01DCCF4700}" dt="2022-10-26T13:36:53.849" v="796" actId="22"/>
          <ac:spMkLst>
            <pc:docMk/>
            <pc:sldMk cId="4102144440" sldId="286"/>
            <ac:spMk id="3" creationId="{D8580D8B-C5D1-3EFA-6134-7EEEE7047B91}"/>
          </ac:spMkLst>
        </pc:spChg>
        <pc:picChg chg="add mod ord">
          <ac:chgData name="Tom Tyler" userId="d5ec1a55-b4a3-4a41-939b-e4f6c2c7d9d9" providerId="ADAL" clId="{4008FDB8-3140-41D4-92D7-5A01DCCF4700}" dt="2022-10-26T13:36:53.849" v="796" actId="22"/>
          <ac:picMkLst>
            <pc:docMk/>
            <pc:sldMk cId="4102144440" sldId="286"/>
            <ac:picMk id="7" creationId="{94AB1275-4711-CD18-F9D2-D0E7471CCC4A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40:13.788" v="855" actId="20577"/>
        <pc:sldMkLst>
          <pc:docMk/>
          <pc:sldMk cId="4077435077" sldId="287"/>
        </pc:sldMkLst>
        <pc:spChg chg="mod">
          <ac:chgData name="Tom Tyler" userId="d5ec1a55-b4a3-4a41-939b-e4f6c2c7d9d9" providerId="ADAL" clId="{4008FDB8-3140-41D4-92D7-5A01DCCF4700}" dt="2022-10-26T13:37:49.672" v="819" actId="20577"/>
          <ac:spMkLst>
            <pc:docMk/>
            <pc:sldMk cId="4077435077" sldId="287"/>
            <ac:spMk id="2" creationId="{24580912-A49B-1719-521B-1ECBEF601DFB}"/>
          </ac:spMkLst>
        </pc:spChg>
        <pc:spChg chg="mod">
          <ac:chgData name="Tom Tyler" userId="d5ec1a55-b4a3-4a41-939b-e4f6c2c7d9d9" providerId="ADAL" clId="{4008FDB8-3140-41D4-92D7-5A01DCCF4700}" dt="2022-10-26T13:37:52.362" v="828" actId="20577"/>
          <ac:spMkLst>
            <pc:docMk/>
            <pc:sldMk cId="4077435077" sldId="287"/>
            <ac:spMk id="3" creationId="{9504D70E-EAD2-E7E1-453F-50271699CDD7}"/>
          </ac:spMkLst>
        </pc:spChg>
        <pc:spChg chg="del mod">
          <ac:chgData name="Tom Tyler" userId="d5ec1a55-b4a3-4a41-939b-e4f6c2c7d9d9" providerId="ADAL" clId="{4008FDB8-3140-41D4-92D7-5A01DCCF4700}" dt="2022-10-26T13:37:54.310" v="830" actId="22"/>
          <ac:spMkLst>
            <pc:docMk/>
            <pc:sldMk cId="4077435077" sldId="287"/>
            <ac:spMk id="4" creationId="{1BFBE78A-B3F4-4CDA-3507-C7DBF3D4FF84}"/>
          </ac:spMkLst>
        </pc:spChg>
        <pc:spChg chg="mod">
          <ac:chgData name="Tom Tyler" userId="d5ec1a55-b4a3-4a41-939b-e4f6c2c7d9d9" providerId="ADAL" clId="{4008FDB8-3140-41D4-92D7-5A01DCCF4700}" dt="2022-10-26T13:40:13.788" v="855" actId="20577"/>
          <ac:spMkLst>
            <pc:docMk/>
            <pc:sldMk cId="4077435077" sldId="287"/>
            <ac:spMk id="5" creationId="{5E59B482-A91B-1D92-EEF2-F1CA8DFBF67D}"/>
          </ac:spMkLst>
        </pc:spChg>
        <pc:spChg chg="del mod">
          <ac:chgData name="Tom Tyler" userId="d5ec1a55-b4a3-4a41-939b-e4f6c2c7d9d9" providerId="ADAL" clId="{4008FDB8-3140-41D4-92D7-5A01DCCF4700}" dt="2022-10-26T13:39:54.482" v="839" actId="22"/>
          <ac:spMkLst>
            <pc:docMk/>
            <pc:sldMk cId="4077435077" sldId="287"/>
            <ac:spMk id="6" creationId="{668A7060-9CC6-252A-2150-2F06E2A67232}"/>
          </ac:spMkLst>
        </pc:spChg>
        <pc:picChg chg="add mod ord">
          <ac:chgData name="Tom Tyler" userId="d5ec1a55-b4a3-4a41-939b-e4f6c2c7d9d9" providerId="ADAL" clId="{4008FDB8-3140-41D4-92D7-5A01DCCF4700}" dt="2022-10-26T13:37:54.310" v="830" actId="22"/>
          <ac:picMkLst>
            <pc:docMk/>
            <pc:sldMk cId="4077435077" sldId="287"/>
            <ac:picMk id="10" creationId="{ACE33F6F-9F46-708E-4695-6BA09E3EC337}"/>
          </ac:picMkLst>
        </pc:picChg>
        <pc:picChg chg="add mod ord">
          <ac:chgData name="Tom Tyler" userId="d5ec1a55-b4a3-4a41-939b-e4f6c2c7d9d9" providerId="ADAL" clId="{4008FDB8-3140-41D4-92D7-5A01DCCF4700}" dt="2022-10-26T13:39:54.482" v="839" actId="22"/>
          <ac:picMkLst>
            <pc:docMk/>
            <pc:sldMk cId="4077435077" sldId="287"/>
            <ac:picMk id="12" creationId="{8E6C9617-7605-1882-A50B-AE04F4A243BE}"/>
          </ac:picMkLst>
        </pc:picChg>
      </pc:sldChg>
      <pc:sldChg chg="modSp new del mod">
        <pc:chgData name="Tom Tyler" userId="d5ec1a55-b4a3-4a41-939b-e4f6c2c7d9d9" providerId="ADAL" clId="{4008FDB8-3140-41D4-92D7-5A01DCCF4700}" dt="2022-10-26T15:05:25.768" v="912" actId="2696"/>
        <pc:sldMkLst>
          <pc:docMk/>
          <pc:sldMk cId="2234087277" sldId="288"/>
        </pc:sldMkLst>
        <pc:spChg chg="mod">
          <ac:chgData name="Tom Tyler" userId="d5ec1a55-b4a3-4a41-939b-e4f6c2c7d9d9" providerId="ADAL" clId="{4008FDB8-3140-41D4-92D7-5A01DCCF4700}" dt="2022-10-26T15:05:15.284" v="886" actId="20577"/>
          <ac:spMkLst>
            <pc:docMk/>
            <pc:sldMk cId="2234087277" sldId="288"/>
            <ac:spMk id="2" creationId="{D6BA89D5-62C6-C6DA-5A1B-4088B0EE57D6}"/>
          </ac:spMkLst>
        </pc:spChg>
        <pc:spChg chg="mod">
          <ac:chgData name="Tom Tyler" userId="d5ec1a55-b4a3-4a41-939b-e4f6c2c7d9d9" providerId="ADAL" clId="{4008FDB8-3140-41D4-92D7-5A01DCCF4700}" dt="2022-10-26T15:05:21.204" v="911" actId="20577"/>
          <ac:spMkLst>
            <pc:docMk/>
            <pc:sldMk cId="2234087277" sldId="288"/>
            <ac:spMk id="3" creationId="{2F3DDB2C-4875-FE53-93FA-415853B369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3103-ACE4-4803-92C4-1104033F3C62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E5B9-894E-45FB-BD2C-C5EAA13967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09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EC1-A413-E4F8-F42A-9F9EDF4B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BCD8F-A32E-FBC4-AEE0-0AC12B65D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FDD5-37C2-76A2-3AEC-E8C2E67F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C3EA-7F15-4025-81F8-8C007B5ABB46}" type="datetime1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55A03-3FB8-70D7-65C5-26DBF073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2408-E6DF-43BA-5B44-92FCAD02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23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99F3-EE7B-99E0-7C64-9D28B95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B976-3AC9-E1AF-FE9F-24F14EF70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B5F8-D3DC-E796-4C89-93530D1E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C13CC-4163-4419-ABE3-6F4A82D33BDA}" type="datetime1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892E-82DF-5BD3-DCAB-5504D5BF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9EF9-213F-A118-6A9A-1363F63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2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B8449-C644-66FE-6521-E4BDFB663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39638-35FC-C44C-B46F-57C55CF55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0CC8-9896-66C1-F675-0F83DB1C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D024-A996-4092-BEDB-1B232DCE8D23}" type="datetime1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391D-564C-F323-87B5-8D44C6EE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37FB7-D2B3-1E8D-D463-2E5E685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75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B096-BF81-EBB2-F8F3-0DC0FA37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8F7D8-314C-9C2D-A9FD-83125FCC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D1CB-EA36-52B4-8D9B-C68FD03B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9CD1-9E1C-4FD1-B301-E3BF4DC8127D}" type="datetime1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A860-F1DC-60A0-4EF1-66B3BC6E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AD7F-0F55-3158-BD3F-9F25F14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85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A1F5-991E-64DE-3DCA-DDB12E31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8070-2FBE-04FF-16F8-0A181463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5E58-26C9-8D3F-14AA-CDF5381D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420C-B3A8-4E13-B173-3EA8BDB3D973}" type="datetime1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765A-3D70-8AFD-BE01-4589FA2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B9B8-9222-0366-BE9A-0222266A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8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19BD-748C-261C-8311-2640B55F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C5EF-6162-2C01-0D96-2B0DCD92A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9CEB4-4F15-5E69-C064-344DF42E2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726E9-5437-D990-8D7D-418EB3D8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9046-72F2-4537-A8E5-D8493445CC17}" type="datetime1">
              <a:rPr lang="en-GB" smtClean="0"/>
              <a:t>26/10/2022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91DA8-6CCB-9107-8953-5C1BFECC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FE08E-9F72-CAB0-3C04-F071CB1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2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C2B7-8F8F-C214-FE7B-DB4C3671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356C1-33FA-C137-C6AB-ED584F69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2038B-0C09-B278-4CE8-6740D4443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6EE0A-133B-75CA-D1FB-8CD62F4E7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448A4-94CE-B8FC-B7C5-EEEC0D62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FB79A-F3ED-63C6-1335-58FB0FE7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1CC55-ABD9-463A-8F73-B12958D5AB12}" type="datetime1">
              <a:rPr lang="en-GB" smtClean="0"/>
              <a:t>26/10/2022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0918C-A7E3-3B11-D739-18AB6F81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FD0A-399B-980C-BA2E-9B9A1A18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03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56EF-FF03-4222-5D2F-E18D5F68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01573-9CCD-04C2-EAC4-4376491F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FA6A-8B3C-42F1-A8BF-2BED6EB69DF8}" type="datetime1">
              <a:rPr lang="en-GB" smtClean="0"/>
              <a:t>26/10/2022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39721-236A-293B-1EFA-AA0BF056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3C590-7C04-E17E-76E7-984F6828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C662B-CF74-608E-3BE2-A2D44C2B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9C47-0010-46E4-A93C-8AAA3FCD369C}" type="datetime1">
              <a:rPr lang="en-GB" smtClean="0"/>
              <a:t>26/10/2022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B512C-7752-F902-C2FC-420D5FDA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AC28-9688-2225-0692-E41B6F3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28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A204-8B12-2388-7564-1F5F9CC9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4BFF-B341-3F9F-1100-7578E086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1872-F976-CCB3-DD9F-E75136E61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6D85-F3FA-79A1-4941-0E28768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F5DE-7A08-4033-92FD-FAC00E155CA4}" type="datetime1">
              <a:rPr lang="en-GB" smtClean="0"/>
              <a:t>26/10/2022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0758A-CD3D-3B92-2FA0-3A4E448F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BCFFF-DA5B-2983-729F-C4813F9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8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BACD-023D-4A49-7994-CDDCB77A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93DC8-00AD-83C8-0F52-EB686E4A5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91C91-2770-7A1A-EDCE-87010FD5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0BAF6-2032-27A6-0CE3-AD764A33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FD50-CF08-4CD3-91B6-7EC3D140C7FE}" type="datetime1">
              <a:rPr lang="en-GB" smtClean="0"/>
              <a:t>26/10/2022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A3E43-75A1-87D4-3B59-7FAB88A0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53359-1DD1-04AD-BC4D-4922F84B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96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EF188-5E50-5CE7-FE32-DCC4B56D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1632B-F0C3-3ED3-4FE5-1CB4C9407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6460C-750B-7D1B-6D45-E53171081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0BE06-6C9D-46B8-BA80-F9C0235D96FF}" type="datetime1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91D3-AB9F-E31B-23CA-311BF4A0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8535-B1D1-442E-2CEF-D16D9F72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4D63-4A75-8950-005A-B7E815E58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2828"/>
          </a:xfrm>
        </p:spPr>
        <p:txBody>
          <a:bodyPr/>
          <a:lstStyle/>
          <a:p>
            <a:r>
              <a:rPr lang="en-GB" dirty="0"/>
              <a:t>Project Logbook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8CC1-9307-A07A-6C6D-95B13A401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Tom Tyler</a:t>
            </a:r>
          </a:p>
          <a:p>
            <a:r>
              <a:rPr lang="en-GB" dirty="0"/>
              <a:t>IIB Project</a:t>
            </a:r>
          </a:p>
          <a:p>
            <a:r>
              <a:rPr lang="en-GB" dirty="0"/>
              <a:t>Open-source Data-driven Aerodynamic Turbine Design</a:t>
            </a:r>
          </a:p>
          <a:p>
            <a:r>
              <a:rPr lang="en-GB" dirty="0"/>
              <a:t>(This logbook has a complimentary physical book)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33679-C63F-A23F-DDA9-904F7BF5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9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FDC7-B04F-91EA-6F9C-BFD0F7F8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 (example)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C6B90D-41F0-7E83-0336-D3CDAE9D3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875" y="5440680"/>
            <a:ext cx="3324249" cy="4476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84C90-52AA-9F5B-9F16-3E309FC9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34" y="1546860"/>
            <a:ext cx="7212530" cy="3520454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91602E8-C0C7-D45B-179C-49F9018E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618FB8-B849-32BF-A58F-D8BBCABD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5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5763-5DE3-99F5-00C8-73C6E154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find_global_max_min_values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CDB34-50EC-6460-BDA3-C93DF2C4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38" y="2590640"/>
            <a:ext cx="10785924" cy="1676720"/>
          </a:xfr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633264-0EF5-8344-A7B8-1AC9774CBE37}"/>
              </a:ext>
            </a:extLst>
          </p:cNvPr>
          <p:cNvSpPr/>
          <p:nvPr/>
        </p:nvSpPr>
        <p:spPr>
          <a:xfrm>
            <a:off x="4535905" y="5052060"/>
            <a:ext cx="5933975" cy="1131570"/>
          </a:xfrm>
          <a:prstGeom prst="borderCallout1">
            <a:avLst>
              <a:gd name="adj1" fmla="val 1326"/>
              <a:gd name="adj2" fmla="val 76720"/>
              <a:gd name="adj3" fmla="val -127399"/>
              <a:gd name="adj4" fmla="val 109872"/>
            </a:avLst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Number is small, as needs to find maximum value out of n</a:t>
            </a:r>
            <a:r>
              <a:rPr lang="en-GB" baseline="30000" dirty="0"/>
              <a:t>5</a:t>
            </a:r>
            <a:r>
              <a:rPr lang="en-GB" dirty="0"/>
              <a:t> data points. How can this be improved? Gradient descent? With 20, method takes 26 seconds (in debug mode)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87C3D6-D234-5D9D-D77E-52B13B27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1295F8-DD39-7D46-42BD-8564E85F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1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CA33-0A79-F4F5-01C1-2983B8B7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find_global_max_min_values</a:t>
            </a:r>
            <a:r>
              <a:rPr lang="en-GB" dirty="0"/>
              <a:t> (example)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D26FF-E937-4073-0A97-174ABD1B8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881" y="2023111"/>
            <a:ext cx="6414237" cy="1118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E6E1F-8E05-BA42-9BBC-2A53CE27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09" y="3652518"/>
            <a:ext cx="8741179" cy="724221"/>
          </a:xfrm>
          <a:prstGeom prst="rect">
            <a:avLst/>
          </a:prstGeom>
        </p:spPr>
      </p:pic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0B83ACE6-DDEF-A1FC-7423-C1FB01BCF0E4}"/>
              </a:ext>
            </a:extLst>
          </p:cNvPr>
          <p:cNvSpPr/>
          <p:nvPr/>
        </p:nvSpPr>
        <p:spPr>
          <a:xfrm>
            <a:off x="7172325" y="4564854"/>
            <a:ext cx="3721894" cy="1185863"/>
          </a:xfrm>
          <a:prstGeom prst="upArrowCallout">
            <a:avLst>
              <a:gd name="adj1" fmla="val 13996"/>
              <a:gd name="adj2" fmla="val 13364"/>
              <a:gd name="adj3" fmla="val 25000"/>
              <a:gd name="adj4" fmla="val 62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Finds the maximum value without extrapolation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EB1E76-A3BA-2655-DE03-53ABF4E7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059A2A-BF0F-BA6E-37EF-1B80AF20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4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466D-0AAB-8C78-861D-8F7C0D97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C8D16-F4C5-4663-66B1-853810AE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760" y="1944951"/>
            <a:ext cx="4320479" cy="407678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9F611-60C3-BB98-AE93-ED1DFC08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1C62E-4F9F-E933-6AC3-66B50C3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65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r>
              <a:rPr lang="en-GB" dirty="0"/>
              <a:t> (examples)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DA7E7-3AEF-A67F-2013-1747E06114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4443"/>
            <a:ext cx="4352905" cy="2677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53DF82-E598-3829-B813-F9E2EA73A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57840"/>
            <a:ext cx="5181600" cy="3686907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61CC50-BED6-06F1-0AF4-72F55BF6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87804E-D93C-4142-2F68-E2FC495B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9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r>
              <a:rPr lang="en-GB" dirty="0"/>
              <a:t>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3C4400-27F1-619D-9D5B-E9E8371EC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8821"/>
            <a:ext cx="4380203" cy="262681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F5183D-A7CB-0E39-DE51-6829D1C4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30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r>
              <a:rPr lang="en-GB" dirty="0"/>
              <a:t> (smith chart comparison)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F5183D-A7CB-0E39-DE51-6829D1C4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16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CC1C13-5AC8-27D5-5FC8-704183E6EB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496511"/>
            <a:ext cx="5181600" cy="300956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C353A5-97E0-7EC6-ECA2-465A49B898D7}"/>
              </a:ext>
            </a:extLst>
          </p:cNvPr>
          <p:cNvSpPr/>
          <p:nvPr/>
        </p:nvSpPr>
        <p:spPr>
          <a:xfrm>
            <a:off x="2696966" y="19777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Do not know values of Co and 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733914-4E7D-5673-A8E7-B9B0A232B629}"/>
              </a:ext>
            </a:extLst>
          </p:cNvPr>
          <p:cNvSpPr/>
          <p:nvPr/>
        </p:nvSpPr>
        <p:spPr>
          <a:xfrm>
            <a:off x="5232114" y="18292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Different axis</a:t>
            </a:r>
          </a:p>
        </p:txBody>
      </p:sp>
    </p:spTree>
    <p:extLst>
      <p:ext uri="{BB962C8B-B14F-4D97-AF65-F5344CB8AC3E}">
        <p14:creationId xmlns:p14="http://schemas.microsoft.com/office/powerpoint/2010/main" val="337426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r>
              <a:rPr lang="en-GB" dirty="0"/>
              <a:t>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A9083-7D16-ED06-69B3-89FFE29AD3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86791"/>
            <a:ext cx="4426171" cy="27037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5F782-D621-6994-52EA-DDC6392FFB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38868"/>
            <a:ext cx="5181600" cy="3724851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8BDC2-F966-4DCF-4E31-2769CFFAE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00E754-5233-F51E-A267-6A005057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94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FA48-C718-78EB-CC81-A77C885E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plot_accuracy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BEBA2-305E-49ED-8B7B-E7E74800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855" y="2454795"/>
            <a:ext cx="6886290" cy="1948409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3E39B-1C52-A6CE-DDC7-B5776E76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5698E-58CD-BDC6-BDB1-F2551EB5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6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9D3-2A8B-F1FF-52DD-8A734FDA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plot_accuracy</a:t>
            </a:r>
            <a:r>
              <a:rPr lang="en-GB" dirty="0"/>
              <a:t> (example)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FFED-1D42-DFF6-E70B-921887EEF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415" y="3429000"/>
            <a:ext cx="4005361" cy="6372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38DC03-3FA0-218A-2447-EE6F7E570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41395"/>
            <a:ext cx="5181600" cy="3919798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14600BF-0ADB-BA64-5206-0EE5DD716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CEE066-701B-5733-1A87-A0543A41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52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4C40-88DC-5E42-0BC6-8EF73B86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21A6C-73E3-6C43-8F87-77890EB8A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5ED8-C4C3-A41A-C969-2805039E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45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4E17-A528-E2A8-2564-F3E575C5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plot_grid_vars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FD45A-B34C-7F9A-381C-B542396B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089" y="1690688"/>
            <a:ext cx="4783821" cy="456978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25854-C9EE-E606-FC2D-FA678B84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00EB2-8719-F831-0555-6664FADA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B206-00BF-BFF9-9C3F-E1698FC7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plot_grid_vars</a:t>
            </a:r>
            <a:r>
              <a:rPr lang="en-GB" dirty="0"/>
              <a:t> (examples)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8EF27-6DD0-51A3-CEFC-409A5ED0C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5EC5-60C5-9779-D328-C5C25B0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21</a:t>
            </a:fld>
            <a:endParaRPr lang="en-GB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7157E1-2080-5218-38D6-C6B794FF1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315" y="1435403"/>
            <a:ext cx="8025369" cy="4792929"/>
          </a:xfrm>
        </p:spPr>
      </p:pic>
    </p:spTree>
    <p:extLst>
      <p:ext uri="{BB962C8B-B14F-4D97-AF65-F5344CB8AC3E}">
        <p14:creationId xmlns:p14="http://schemas.microsoft.com/office/powerpoint/2010/main" val="128100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C23B98-13FC-9306-FBCE-69041DD5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A4F863-3DE8-8A69-7484-2E9E14F87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2AAAE-381F-59BD-B807-5FAFAA35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CF8E9-2BDD-0041-D657-09A94CA8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57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26 data points. Split into:</a:t>
            </a:r>
          </a:p>
          <a:p>
            <a:pPr lvl="1"/>
            <a:r>
              <a:rPr lang="en-GB" dirty="0"/>
              <a:t>14 training points</a:t>
            </a:r>
          </a:p>
          <a:p>
            <a:pPr lvl="1"/>
            <a:r>
              <a:rPr lang="en-GB" dirty="0"/>
              <a:t>12 testing points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9D9DB2-5A89-9C33-2140-5980AC683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2431" y="1503429"/>
            <a:ext cx="6155207" cy="431344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147FA-DD29-384B-1CE6-9AA0D08C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3AA38-7672-13C0-949D-A0444434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0" y="3645736"/>
            <a:ext cx="4344527" cy="9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147FA-DD29-384B-1CE6-9AA0D08C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6501A-955F-6304-0C36-363D35D8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2" y="1563867"/>
            <a:ext cx="5575857" cy="388143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C38BA05-E6F8-EFB3-4639-CF6444487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5441879" cy="3803001"/>
          </a:xfrm>
        </p:spPr>
      </p:pic>
    </p:spTree>
    <p:extLst>
      <p:ext uri="{BB962C8B-B14F-4D97-AF65-F5344CB8AC3E}">
        <p14:creationId xmlns:p14="http://schemas.microsoft.com/office/powerpoint/2010/main" val="387575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952DC9-5700-D3A8-FA0A-7BC531E7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plots </a:t>
            </a:r>
            <a:r>
              <a:rPr lang="en-GB" sz="2400" dirty="0"/>
              <a:t>(using 26 data points for model)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798F03-14EB-3E9C-0CB1-C4AF40CD6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7738"/>
            <a:ext cx="5181600" cy="35671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D1155BA-3913-77DC-2070-3BDC8D736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78499"/>
            <a:ext cx="5181600" cy="364559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DBD98-2EA8-A741-E7D9-F48A234A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E52F3-D8F1-ED03-080A-DC179920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46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000-8C71-D308-14C9-2EC60564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comparison to literature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0F5F8-4B68-8C1D-4426-4CCF7988A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87354-280E-3AA4-D58F-A5D12D3F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66D3CF-14D6-D19F-31FF-462EFB33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EB5403-3957-D1BC-2244-1FDC4605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26</a:t>
            </a:fld>
            <a:endParaRPr lang="en-GB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BCB5BE6-04DD-8E2D-8A9B-04E50D96A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49502"/>
            <a:ext cx="5157787" cy="299573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D083C1A-886A-9F8E-5331-FAB7E60729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868"/>
          <a:stretch/>
        </p:blipFill>
        <p:spPr>
          <a:xfrm>
            <a:off x="6339154" y="2619640"/>
            <a:ext cx="4972693" cy="33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32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98FE-E9DE-EB70-A30E-6F2994F7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1D plots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9F2AA1-7C49-1FF4-F635-D11B931572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8584"/>
            <a:ext cx="5181600" cy="36454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190262-5C44-9EE6-65EB-6B7CFA5868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08871"/>
            <a:ext cx="5181600" cy="358484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645B8-10EA-2B48-BD98-B0C32EF8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FD16E-4806-2779-06F9-56DFF1A8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8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7D6F854-4D53-5BE0-C232-342A273D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105 pieces of data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7294A-73DB-B525-DFEE-007DC6E8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using all data points (105)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6702AB-7BC4-B61F-EF90-B1322A14CE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86543"/>
            <a:ext cx="5157787" cy="352165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A19594-C0E7-2569-7526-0D42C4531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 using just ‘2D’ data points (26)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D48D5715-177A-70CA-554F-984BC9DE90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24015"/>
            <a:ext cx="5183188" cy="364670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8B8DC-EE9B-20A2-534D-88030E9E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8A4F-3515-67AC-E499-2C999379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883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52AA-4DD2-4825-8486-B712639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 of 105 data points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B14B18-F815-1895-4EF8-28DF2C7B0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Plotting lost efficiency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0F211C-CAE5-58D7-6A7D-679FFA1450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58649"/>
            <a:ext cx="5157787" cy="357743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35F8B6-0A73-A275-9618-CE80693E8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Plotting efficiency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D057C80-5B28-E90F-6457-AB7F8FBC7D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6956"/>
            <a:ext cx="5183188" cy="35608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52A7E-5C03-605A-921D-31158A61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03E4B-D04D-5A70-0814-92ECAA1A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6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523-DD29-C902-566A-AF16F811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1D Data - varying 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2CCF69-CE0A-655C-3DCC-9B39ED22D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1B78C-DCAF-12E0-36BF-4C4250F8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39962-F9C6-A1A6-3C49-7F6027C4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5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EC44-AE4E-FAB5-348B-5F5D8392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rounding </a:t>
            </a:r>
            <a:r>
              <a:rPr lang="en-GB" dirty="0" err="1"/>
              <a:t>dataframe</a:t>
            </a:r>
            <a:r>
              <a:rPr lang="en-GB" dirty="0"/>
              <a:t> values to 3sf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5CDCF-C15E-60EA-EDC4-76E2CF75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rounded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DAB373-3385-8DC5-F999-E20D9CADF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035" b="5242"/>
          <a:stretch/>
        </p:blipFill>
        <p:spPr>
          <a:xfrm>
            <a:off x="839789" y="2569916"/>
            <a:ext cx="5332412" cy="359163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CBD00-D498-054C-3A85-288B77DE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rounded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570D50-29F4-B055-2DC7-511309B992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13523"/>
            <a:ext cx="5183188" cy="3667692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AAB380-BCEA-27EF-3BFB-36FDA33A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D7B38-0BCB-60E4-6E8B-5A09C535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73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b="0" dirty="0"/>
                  <a:t> with other parameters fixed at an exact data point</a:t>
                </a:r>
                <a:endParaRPr lang="en-GB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AB1275-4711-CD18-F9D2-D0E7471CC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7561" y="1825625"/>
            <a:ext cx="6136877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54AE6-8703-309D-CD56-08D43EA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5F482-CDED-851F-FFA4-1BDB2CE1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14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0912-A49B-1719-521B-1ECBEF60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4D70E-EAD2-E7E1-453F-50271699C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noise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E33F6F-9F46-708E-4695-6BA09E3EC3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18811"/>
            <a:ext cx="5157787" cy="365711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9B482-A91B-1D92-EEF2-F1CA8DFBF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Noise (alpha=1e-6)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E6C9617-7605-1882-A50B-AE04F4A243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43744"/>
            <a:ext cx="5183188" cy="360725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6C7242-2505-56CE-3BC6-03B4344A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8D1FD3-344F-0F0E-4D1B-98067CA4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43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073F-7DBB-4FB4-F499-6DC4CFB8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2D Data - varying 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8D790-31B2-DB85-8918-F64023CB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3CC712B-21CD-3C83-693D-8388B487D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512935-7893-D844-E988-445E8F33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681E-35D3-0D7A-0680-541AF8B4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2D data – vary space sampled from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5174A16-A209-7410-2E7C-17382C95F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3710AC-4224-9B5E-4444-2B9C8F1D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EAD6B-DDA6-5B75-EFAC-B6F9BF5A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95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166D-BA38-840E-D246-FF70C14F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240E8-9E90-ECE6-DE82-ADB414B5E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41BC2-830F-BECF-95CA-C6440092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7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C7BD-BE6E-9708-E164-B35A0681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code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A861D-8A59-967F-C67F-6C5D486DE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073" y="2062716"/>
            <a:ext cx="7169853" cy="416400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B1982-7E7D-3F3A-43BC-19E842394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D4194-5142-B805-586F-30EF3480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13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93ED-E062-446B-FD34-763FF4C6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fit_data</a:t>
            </a:r>
            <a:r>
              <a:rPr lang="en-GB" dirty="0"/>
              <a:t> – create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1782F-9159-91F1-2466-98821C551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209" y="1979186"/>
            <a:ext cx="6889581" cy="345263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2341F-F0E1-7DBE-9971-018DB749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11D0A-ED02-B7DD-8A93-3B0E9D8D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20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D7C8-6C63-31B6-0A2E-B55C6E5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CD047-AE03-376D-3599-E1B466C54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07" y="1871441"/>
            <a:ext cx="8198586" cy="2785619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053D0B-BE41-E147-E5DF-30C61DAE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4B6449-9985-FAA4-76D0-48A4CDD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62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392</Words>
  <Application>Microsoft Office PowerPoint</Application>
  <PresentationFormat>Widescreen</PresentationFormat>
  <Paragraphs>114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Project Logbook Plots</vt:lpstr>
      <vt:lpstr>Week 1</vt:lpstr>
      <vt:lpstr>Fitting 1D Data - varying n</vt:lpstr>
      <vt:lpstr>Fitting 2D Data - varying n</vt:lpstr>
      <vt:lpstr>Fitting 2D data – vary space sampled from</vt:lpstr>
      <vt:lpstr>Week 2</vt:lpstr>
      <vt:lpstr>General code layout</vt:lpstr>
      <vt:lpstr>fit_data – create model</vt:lpstr>
      <vt:lpstr>predict</vt:lpstr>
      <vt:lpstr>predict (example)</vt:lpstr>
      <vt:lpstr>find_global_max_min_values</vt:lpstr>
      <vt:lpstr>find_global_max_min_values (example)</vt:lpstr>
      <vt:lpstr>plot_vars</vt:lpstr>
      <vt:lpstr>plot_vars (examples)</vt:lpstr>
      <vt:lpstr>plot_vars (examples)</vt:lpstr>
      <vt:lpstr>plot_vars (smith chart comparison)</vt:lpstr>
      <vt:lpstr>plot_vars (examples)</vt:lpstr>
      <vt:lpstr>plot_accuracy</vt:lpstr>
      <vt:lpstr>plot_accuracy (example)</vt:lpstr>
      <vt:lpstr>plot_grid_vars</vt:lpstr>
      <vt:lpstr>plot_grid_vars (examples)</vt:lpstr>
      <vt:lpstr>Week 3</vt:lpstr>
      <vt:lpstr>‘2D’ data accuracy</vt:lpstr>
      <vt:lpstr>‘2D’ data accuracy</vt:lpstr>
      <vt:lpstr>‘2D’ data plots (using 26 data points for model)</vt:lpstr>
      <vt:lpstr>‘2D’ comparison to literature</vt:lpstr>
      <vt:lpstr>‘2D’ data 1D plots</vt:lpstr>
      <vt:lpstr>All 105 pieces of data</vt:lpstr>
      <vt:lpstr>Accuracy of 105 data points</vt:lpstr>
      <vt:lpstr>Effect of rounding dataframe values to 3sf</vt:lpstr>
      <vt:lpstr>Varying ϕ with other parameters fixed at an exact data point</vt:lpstr>
      <vt:lpstr>Effect of noise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Logbook</dc:title>
  <dc:creator>Tom Tyler</dc:creator>
  <cp:lastModifiedBy>Tom Tyler</cp:lastModifiedBy>
  <cp:revision>1</cp:revision>
  <dcterms:created xsi:type="dcterms:W3CDTF">2022-10-19T21:11:14Z</dcterms:created>
  <dcterms:modified xsi:type="dcterms:W3CDTF">2022-10-26T15:05:31Z</dcterms:modified>
</cp:coreProperties>
</file>